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75" r:id="rId7"/>
    <p:sldId id="261" r:id="rId8"/>
    <p:sldId id="272" r:id="rId9"/>
    <p:sldId id="273" r:id="rId10"/>
    <p:sldId id="274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88" autoAdjust="0"/>
  </p:normalViewPr>
  <p:slideViewPr>
    <p:cSldViewPr>
      <p:cViewPr varScale="1">
        <p:scale>
          <a:sx n="70" d="100"/>
          <a:sy n="70" d="100"/>
        </p:scale>
        <p:origin x="19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2968F-996F-44E0-A1B2-70E42566239B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91B51-C032-46F5-947F-015F2D16D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91B51-C032-46F5-947F-015F2D16D0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2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9175"/>
            <a:ext cx="6400800" cy="12160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7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35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48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8100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371600"/>
            <a:ext cx="38100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657600"/>
            <a:ext cx="38100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813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5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2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9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4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1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9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8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1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aren.scurry@dot.g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CMF Resources and Development Course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Daniel Carter</a:t>
            </a:r>
          </a:p>
          <a:p>
            <a:r>
              <a:rPr lang="en-US" sz="2400" dirty="0"/>
              <a:t>CMF Clearinghouse 2018 Webinar</a:t>
            </a:r>
          </a:p>
          <a:p>
            <a:r>
              <a:rPr lang="en-US" sz="2400" dirty="0"/>
              <a:t>Dec 17, 2018</a:t>
            </a:r>
          </a:p>
        </p:txBody>
      </p:sp>
    </p:spTree>
    <p:extLst>
      <p:ext uri="{BB962C8B-B14F-4D97-AF65-F5344CB8AC3E}">
        <p14:creationId xmlns:p14="http://schemas.microsoft.com/office/powerpoint/2010/main" val="2419805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4504" t="16050" r="14980" b="6197"/>
          <a:stretch/>
        </p:blipFill>
        <p:spPr>
          <a:xfrm>
            <a:off x="-30997" y="365126"/>
            <a:ext cx="9174997" cy="568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74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82B9-8AAD-4F9E-AD02-97CFEF97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Resources: Excel Download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D43F-5AB5-4659-8B54-D59E219D1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processing of results in custom manner</a:t>
            </a:r>
          </a:p>
          <a:p>
            <a:r>
              <a:rPr lang="en-US" dirty="0"/>
              <a:t>Ex: Identify CMFs that used data from a particular state (roundabouts that used FL data)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87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5FEEB-D86C-4BE1-B564-FF4BC582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37222-F823-4EF5-8CBC-0B37D7552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questions on any of the presentations</a:t>
            </a:r>
          </a:p>
          <a:p>
            <a:r>
              <a:rPr lang="en-US" dirty="0"/>
              <a:t>Use the </a:t>
            </a:r>
            <a:r>
              <a:rPr lang="en-US" dirty="0" err="1"/>
              <a:t>GoToWebinar</a:t>
            </a:r>
            <a:r>
              <a:rPr lang="en-US" dirty="0"/>
              <a:t> window</a:t>
            </a:r>
          </a:p>
        </p:txBody>
      </p:sp>
    </p:spTree>
    <p:extLst>
      <p:ext uri="{BB962C8B-B14F-4D97-AF65-F5344CB8AC3E}">
        <p14:creationId xmlns:p14="http://schemas.microsoft.com/office/powerpoint/2010/main" val="292766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on Developing CMFs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you to develop and document quality CMFs</a:t>
            </a:r>
          </a:p>
          <a:p>
            <a:r>
              <a:rPr lang="en-US" dirty="0"/>
              <a:t>Application of various CMF development methods and appropriate documentation of CMF study results</a:t>
            </a:r>
          </a:p>
          <a:p>
            <a:r>
              <a:rPr lang="en-US" dirty="0"/>
              <a:t>Combination of self-paced, Web-based training and live instructor-led virtual classroom sessions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8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on Developing CMFs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/>
              <a:t>4 week duration</a:t>
            </a:r>
          </a:p>
          <a:p>
            <a:r>
              <a:rPr lang="en-US" dirty="0"/>
              <a:t>Twice weekly instructor-led virtual classroom sessions with independent work between </a:t>
            </a:r>
          </a:p>
          <a:p>
            <a:r>
              <a:rPr lang="en-US" dirty="0"/>
              <a:t>Part 1: fundamentals of CMF development</a:t>
            </a:r>
          </a:p>
          <a:p>
            <a:r>
              <a:rPr lang="en-US" dirty="0"/>
              <a:t>Part 2: more advanced concepts and practice with employing the various methods</a:t>
            </a:r>
          </a:p>
        </p:txBody>
      </p:sp>
    </p:spTree>
    <p:extLst>
      <p:ext uri="{BB962C8B-B14F-4D97-AF65-F5344CB8AC3E}">
        <p14:creationId xmlns:p14="http://schemas.microsoft.com/office/powerpoint/2010/main" val="81407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FF74-3FF5-4A7F-A0AB-D859BDB36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on Developing CMFs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5B806-B7AC-4BFE-A553-603107568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NHI Course on </a:t>
            </a:r>
            <a:r>
              <a:rPr lang="en-US" i="1" dirty="0"/>
              <a:t>Developing Quality Crash Modification Factors </a:t>
            </a:r>
            <a:r>
              <a:rPr lang="en-US" dirty="0"/>
              <a:t>(FHWA-NHI-380119)</a:t>
            </a:r>
          </a:p>
          <a:p>
            <a:r>
              <a:rPr lang="en-US" dirty="0"/>
              <a:t>For more information, contact:</a:t>
            </a:r>
            <a:br>
              <a:rPr lang="en-US" dirty="0"/>
            </a:br>
            <a:r>
              <a:rPr lang="en-US" dirty="0"/>
              <a:t>Karen Scurry</a:t>
            </a:r>
            <a:br>
              <a:rPr lang="en-US" dirty="0"/>
            </a:br>
            <a:r>
              <a:rPr lang="en-US" dirty="0">
                <a:hlinkClick r:id="rId2"/>
              </a:rPr>
              <a:t>karen.scurry@dot.gov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3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/>
              <a:t>CMF Clearinghouse User Guide</a:t>
            </a:r>
          </a:p>
          <a:p>
            <a:r>
              <a:rPr lang="en-US" sz="2800" dirty="0"/>
              <a:t>Compare CMFs tool</a:t>
            </a:r>
          </a:p>
          <a:p>
            <a:r>
              <a:rPr lang="en-US" sz="2800" dirty="0"/>
              <a:t>Excel download of search results</a:t>
            </a:r>
          </a:p>
        </p:txBody>
      </p:sp>
    </p:spTree>
    <p:extLst>
      <p:ext uri="{BB962C8B-B14F-4D97-AF65-F5344CB8AC3E}">
        <p14:creationId xmlns:p14="http://schemas.microsoft.com/office/powerpoint/2010/main" val="257371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C6583-19D1-45CB-83E3-D978B971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Resources: User Guide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F35BA7-0D9F-43D0-817E-0B867D65B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541" y="1220137"/>
            <a:ext cx="6574918" cy="441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6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r>
              <a:rPr lang="en-US" dirty="0"/>
              <a:t>Resources: Compare CMFs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3908" t="17532" r="13432" b="22087"/>
          <a:stretch/>
        </p:blipFill>
        <p:spPr>
          <a:xfrm>
            <a:off x="0" y="1503336"/>
            <a:ext cx="9453967" cy="441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27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312" t="11812" r="15814" b="6621"/>
          <a:stretch/>
        </p:blipFill>
        <p:spPr>
          <a:xfrm>
            <a:off x="154982" y="495946"/>
            <a:ext cx="9221493" cy="596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8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E6E15AA-3A28-490A-928C-9C3BB1E6F9D2}"/>
              </a:ext>
            </a:extLst>
          </p:cNvPr>
          <p:cNvSpPr txBox="1">
            <a:spLocks/>
          </p:cNvSpPr>
          <p:nvPr/>
        </p:nvSpPr>
        <p:spPr bwMode="auto">
          <a:xfrm>
            <a:off x="152400" y="274638"/>
            <a:ext cx="853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Resources: Compare CMFs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253" t="20482" r="5301" b="17916"/>
          <a:stretch/>
        </p:blipFill>
        <p:spPr>
          <a:xfrm>
            <a:off x="0" y="1179245"/>
            <a:ext cx="9220840" cy="429165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14400" y="3128790"/>
            <a:ext cx="1288973" cy="25559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377807" y="2914989"/>
            <a:ext cx="5356034" cy="2890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38306"/>
      </p:ext>
    </p:extLst>
  </p:cSld>
  <p:clrMapOvr>
    <a:masterClrMapping/>
  </p:clrMapOvr>
</p:sld>
</file>

<file path=ppt/theme/theme1.xml><?xml version="1.0" encoding="utf-8"?>
<a:theme xmlns:a="http://schemas.openxmlformats.org/drawingml/2006/main" name="CMF Clearinghouse General 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CMF Clearinghouse General Presentation</Template>
  <TotalTime>632</TotalTime>
  <Words>181</Words>
  <Application>Microsoft Office PowerPoint</Application>
  <PresentationFormat>On-screen Show (4:3)</PresentationFormat>
  <Paragraphs>31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CMF Clearinghouse General Presentation</vt:lpstr>
      <vt:lpstr>CMF Resources and Development Course</vt:lpstr>
      <vt:lpstr>Course on Developing CMFs</vt:lpstr>
      <vt:lpstr>Course on Developing CMFs</vt:lpstr>
      <vt:lpstr>Course on Developing CMFs</vt:lpstr>
      <vt:lpstr>Resources</vt:lpstr>
      <vt:lpstr>Resources: User Guide</vt:lpstr>
      <vt:lpstr>Resources: Compare CMFs Tool</vt:lpstr>
      <vt:lpstr>PowerPoint Presentation</vt:lpstr>
      <vt:lpstr>PowerPoint Presentation</vt:lpstr>
      <vt:lpstr>PowerPoint Presentation</vt:lpstr>
      <vt:lpstr>Resources: Excel Download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CMF Clearinghouse Update and New Search Functionality</dc:title>
  <dc:creator>dcarter</dc:creator>
  <cp:lastModifiedBy>Carter, Daniel L</cp:lastModifiedBy>
  <cp:revision>136</cp:revision>
  <dcterms:created xsi:type="dcterms:W3CDTF">2006-08-16T00:00:00Z</dcterms:created>
  <dcterms:modified xsi:type="dcterms:W3CDTF">2018-12-17T18:27:17Z</dcterms:modified>
</cp:coreProperties>
</file>